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  <p:sldMasterId id="2147483891" r:id="rId2"/>
    <p:sldMasterId id="2147483921" r:id="rId3"/>
  </p:sldMasterIdLst>
  <p:sldIdLst>
    <p:sldId id="256" r:id="rId4"/>
    <p:sldId id="263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6" autoAdjust="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2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76E7-8449-47D1-A55C-ED61595D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32792-3AC3-43C2-8941-479B8DB0F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445E2-046C-4069-BE28-62C5D69B3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79585-4621-4DB1-B829-FA000016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15AF4-99E7-473F-ABB4-36633986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6D4B2-4726-42FF-80FF-7CBEA292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7ACA-0F12-4066-A497-6AFCC92A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42D1E-F5E7-4E9C-9966-647FB0A1F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A937-5ACF-4EA9-8C6A-ECD7A825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1A004-0B1A-4DF6-8853-395F86BA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E6D5-83F2-4D94-A2D4-2FF41FFC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591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0A100-D881-4937-B253-9DA1C3FDF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A88A1-8A54-4534-B727-BE785ECB1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1687F-989C-4C29-AB5F-54383206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0A851-0663-47BA-B5D3-5BD230F1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82C8-C158-4C67-AB4D-0F680D76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1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293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547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140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406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701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835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13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C19B-59EA-4C0C-9EC8-85FDBF461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F7D4D-923D-4388-80EB-60E3FBE21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D6F3-0D22-43B6-9984-9781816E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3F9E6-EF5C-4C6D-BB5C-4277498B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1032D-BD23-4E8F-A773-8D5AF3FD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596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328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207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77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97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571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036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53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482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6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99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0866-4A05-4518-B05A-03A44E21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F207F-FE4F-4137-AFD6-1BF2E445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3FAB8-24B0-4526-AE66-14016B84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BE134-DF21-47FA-B3E4-56B68365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436B8-6309-483D-A848-1F6BB9FC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98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E450-852E-4E60-B90A-5BC9F52E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324E9-9CAE-4EB1-A02D-ADA1A7C7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906D0-06E5-4BCA-89C1-8B33AC39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9918-9990-4C77-8391-D74061BA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91003-B31E-4329-972C-C9FC812D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82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0C60-0B9A-442E-B70B-80EB8E32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24D6-3E87-49DA-8673-DDFB42663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EFD0F-B692-44A4-A8CB-B4C4273AB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38045-9E90-49E6-A95E-341B5334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B502A-7D10-4B53-889A-488B74B8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0C08-2025-4483-A488-604C5395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42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29AA-9D70-41A2-A5D1-135CF34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9540B-2B99-40C7-A96C-2C69187C7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5DD33-4260-4726-9802-357132393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9920E-7999-463E-94D7-194CAC93E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A3FE6-1C41-42CB-A8A1-DB0A78E28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C450B-FC4C-4F46-8B13-C83A9F1F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08E57-A91D-47B3-9D17-0602418D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7C549-3C8A-4B7C-9E18-15153484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0170-020E-41F8-B017-679E8EB3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D9004-4260-47E3-85D4-5DA5D7EF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B133F-D6DF-4A32-8862-0BCED418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09520-A592-4E83-B64C-914714F2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6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11407-737F-426E-AB7C-30D58825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89261-DFE8-4C58-A34F-694FC6970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14625-B1A3-4397-95E2-881098EA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10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A65E-8807-4880-B95D-3D626B89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7E80-DEED-4DF7-8F5A-682FC0273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28CCA-AC77-4ECF-8266-9DD85A2F8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D9DFB-C0FF-43FB-93D9-2C2DB637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BDCE3-452A-4983-873F-DB42F819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F863E-87EC-4BF2-9D74-D78D1C16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7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5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043D2-7F08-4BCC-BF05-7A29CE64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B6CBB-DEA7-4372-AF7E-C3ABD79B0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BEA4-4B95-4CE2-B56A-F46B88FEE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37CDC-119F-49CA-9EF2-05B4191D0947}" type="datetimeFigureOut">
              <a:rPr lang="en-IN" smtClean="0"/>
              <a:t>20-06-2019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8691-BD34-49F0-BFBB-5A6BD707C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016A-F8DC-483C-9D3E-019CF5D83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A404C-2C78-415E-9D0D-37824A72B1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23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00707299-E945-4C50-BD42-EDE6C9EE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6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2E914-B308-42E4-BC46-DC1D135A5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</a:rPr>
              <a:t>Texture Quality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5B745-9FB1-4D57-BAF0-2568CD6C0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IN" sz="2000" dirty="0"/>
              <a:t>CVI Club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323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00707299-E945-4C50-BD42-EDE6C9EE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6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2E914-B308-42E4-BC46-DC1D135A5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950" y="2194070"/>
            <a:ext cx="3425116" cy="2901694"/>
          </a:xfrm>
        </p:spPr>
        <p:txBody>
          <a:bodyPr anchor="b">
            <a:noAutofit/>
          </a:bodyPr>
          <a:lstStyle/>
          <a:p>
            <a:r>
              <a:rPr lang="en-IN" sz="4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Tasks</a:t>
            </a:r>
            <a:br>
              <a:rPr lang="en-IN" sz="2800" dirty="0">
                <a:solidFill>
                  <a:schemeClr val="tx1"/>
                </a:solidFill>
              </a:rPr>
            </a:b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Image segmentation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Image Pre-processing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Feature Recognition</a:t>
            </a:r>
            <a:br>
              <a:rPr lang="en-IN" sz="2800" dirty="0">
                <a:solidFill>
                  <a:schemeClr val="tx1"/>
                </a:solidFill>
              </a:rPr>
            </a:br>
            <a:br>
              <a:rPr lang="en-IN" sz="2800" dirty="0">
                <a:solidFill>
                  <a:schemeClr val="tx1"/>
                </a:solidFill>
              </a:rPr>
            </a:b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66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E076-1166-416E-BA0B-0963F305C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379641"/>
            <a:ext cx="8676222" cy="6770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4400" cap="none" dirty="0">
                <a:solidFill>
                  <a:schemeClr val="tx1"/>
                </a:solidFill>
              </a:rPr>
              <a:t>Image Segmentation</a:t>
            </a:r>
            <a:endParaRPr lang="en-IN" sz="4400" cap="none" spc="-5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FFEE0-83A0-4B7F-8B3B-688EFBD47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1254340"/>
            <a:ext cx="8676222" cy="192847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Goal: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crop the fabric from the magnified image.</a:t>
            </a:r>
          </a:p>
          <a:p>
            <a:pPr algn="just"/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are developing algorithms to predict the bounding box enclosing the fabric inside the pick glass.</a:t>
            </a:r>
          </a:p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Algorithms: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Adaptive Thresholding and Contour detection</a:t>
            </a:r>
          </a:p>
          <a:p>
            <a:pPr algn="just"/>
            <a:endParaRPr lang="en-IN" sz="2400" cap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endParaRPr lang="en-IN" sz="2400" cap="none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endParaRPr lang="en-IN" sz="2400" cap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IN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B83B2-619F-4042-9A55-47C21BA1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90" y="3305570"/>
            <a:ext cx="3520389" cy="264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5F1D6-C029-4845-AC2E-44BBF570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" r="16768" b="5372"/>
          <a:stretch/>
        </p:blipFill>
        <p:spPr>
          <a:xfrm rot="5400000">
            <a:off x="2694965" y="3596048"/>
            <a:ext cx="3392101" cy="2811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B7434-7A15-4E51-8FEF-169D8FB29D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9" t="9773" r="2692" b="7220"/>
          <a:stretch/>
        </p:blipFill>
        <p:spPr>
          <a:xfrm>
            <a:off x="261095" y="3305572"/>
            <a:ext cx="2724347" cy="339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6547F-331F-4270-B906-D5AC2760A0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3294" r="5405" b="10816"/>
          <a:stretch/>
        </p:blipFill>
        <p:spPr>
          <a:xfrm rot="10800000">
            <a:off x="9316979" y="3305570"/>
            <a:ext cx="2641463" cy="33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8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E076-1166-416E-BA0B-0963F305C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389792"/>
            <a:ext cx="8676222" cy="6770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4400" cap="none" dirty="0">
                <a:solidFill>
                  <a:schemeClr val="tx1"/>
                </a:solidFill>
              </a:rPr>
              <a:t>Image Pre-processing</a:t>
            </a:r>
            <a:endParaRPr lang="en-IN" sz="4400" cap="none" spc="-5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FFEE0-83A0-4B7F-8B3B-688EFBD47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1524000"/>
            <a:ext cx="8676222" cy="148296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Goal: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pre-process the image. This involves removing noise, bad lighting and blurriness in the image.</a:t>
            </a:r>
          </a:p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Algorithms: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Histogram equalization and CLAHE.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F61E1-9C60-43ED-833B-5E773BF1C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r="11883"/>
          <a:stretch/>
        </p:blipFill>
        <p:spPr>
          <a:xfrm rot="5400000">
            <a:off x="2347608" y="3321692"/>
            <a:ext cx="3157865" cy="320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7EAC7-E373-4CB3-9D1B-CB0E65BF5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t="3288" r="6896" b="4392"/>
          <a:stretch/>
        </p:blipFill>
        <p:spPr>
          <a:xfrm>
            <a:off x="5961185" y="3380310"/>
            <a:ext cx="3905995" cy="31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E076-1166-416E-BA0B-0963F305C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389792"/>
            <a:ext cx="8676222" cy="6770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4400" cap="none" dirty="0">
                <a:solidFill>
                  <a:schemeClr val="tx1"/>
                </a:solidFill>
              </a:rPr>
              <a:t>Feature Recognition</a:t>
            </a:r>
            <a:endParaRPr lang="en-IN" sz="4400" cap="none" spc="-5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A3B3937-C7B8-4864-BA43-A670329C9CC3}"/>
              </a:ext>
            </a:extLst>
          </p:cNvPr>
          <p:cNvSpPr txBox="1">
            <a:spLocks/>
          </p:cNvSpPr>
          <p:nvPr/>
        </p:nvSpPr>
        <p:spPr>
          <a:xfrm>
            <a:off x="1757889" y="1469280"/>
            <a:ext cx="8676222" cy="107852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Goal: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 calculate the warp density in the pre-processed image.</a:t>
            </a:r>
          </a:p>
          <a:p>
            <a:pPr algn="just"/>
            <a:r>
              <a:rPr lang="en-IN" sz="2400" u="sng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Algorithms:</a:t>
            </a:r>
            <a:r>
              <a:rPr lang="en-IN" sz="2400" cap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Hough transform, connected components and template matching.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E6D4FE-466B-494D-BE4A-65D46E9E1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1" y="3025124"/>
            <a:ext cx="1174733" cy="3648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6B51A9-B79C-455C-9E07-FD259CE65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41" y="3025123"/>
            <a:ext cx="1149564" cy="3648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AEC183-402C-4DAE-8C7E-2F97C65AE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6" y="4705214"/>
            <a:ext cx="1438275" cy="1438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A03726-D267-48A0-A33C-2E5206076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26" y="3266939"/>
            <a:ext cx="1438275" cy="14382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9CC9AA-B440-4CC4-A135-2859D1A6B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2" y="3770938"/>
            <a:ext cx="4858106" cy="10785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F73B73-14E5-4DC2-BF95-BC9A72E00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12" y="4849459"/>
            <a:ext cx="4858106" cy="10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938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98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RetrospectVTI</vt:lpstr>
      <vt:lpstr>Custom Design</vt:lpstr>
      <vt:lpstr>Mesh</vt:lpstr>
      <vt:lpstr>Texture Quality Analysis</vt:lpstr>
      <vt:lpstr>Tasks  Image segmentation Image Pre-processing Feature Recognition  </vt:lpstr>
      <vt:lpstr>Image Segmentation</vt:lpstr>
      <vt:lpstr>Image Pre-processing</vt:lpstr>
      <vt:lpstr>Feature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 Quality Analysis</dc:title>
  <dc:creator>Anoubhav Agarwaal</dc:creator>
  <cp:lastModifiedBy>Anoubhav Agarwaal</cp:lastModifiedBy>
  <cp:revision>15</cp:revision>
  <dcterms:created xsi:type="dcterms:W3CDTF">2019-06-20T05:08:09Z</dcterms:created>
  <dcterms:modified xsi:type="dcterms:W3CDTF">2019-06-20T07:51:47Z</dcterms:modified>
</cp:coreProperties>
</file>